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173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30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67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36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7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54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83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9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27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9/29/2024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2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9/29/2024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530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3.jpe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38C55A-C588-0DD1-FFFA-CDDAB90CB1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257" r="-1" b="3358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09785D-25EB-1D7A-C5F7-9ECE034259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9" y="1122363"/>
            <a:ext cx="5638801" cy="23876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Classification using convex optimization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62C60-A8E1-39D6-C808-88344F542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199" y="3602038"/>
            <a:ext cx="5638801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Mohammed said </a:t>
            </a:r>
          </a:p>
        </p:txBody>
      </p:sp>
    </p:spTree>
    <p:extLst>
      <p:ext uri="{BB962C8B-B14F-4D97-AF65-F5344CB8AC3E}">
        <p14:creationId xmlns:p14="http://schemas.microsoft.com/office/powerpoint/2010/main" val="254642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7B40FEF-627F-D169-EF0D-2DE78C1A5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764" r="-1" b="-1"/>
          <a:stretch/>
        </p:blipFill>
        <p:spPr>
          <a:xfrm>
            <a:off x="-85431" y="-133274"/>
            <a:ext cx="1218894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CB5AD-143A-2142-E767-6EF86FD2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71" y="206006"/>
            <a:ext cx="8116530" cy="22640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0E252-E12A-98CA-8178-001297DEB4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9315" y="2854786"/>
            <a:ext cx="5638801" cy="27987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This project tries to classify object  based on distance between real-time frame and 3d map of certain objects (will be discussed later).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</a:rPr>
              <a:t>This problem can be applied in various situations for instance objects at supermarket or car-plates  etc.…  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Background Fill">
            <a:extLst>
              <a:ext uri="{FF2B5EF4-FFF2-40B4-BE49-F238E27FC236}">
                <a16:creationId xmlns:a16="http://schemas.microsoft.com/office/drawing/2014/main" id="{03AE087C-11E2-4305-9282-D7F122FE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Content Placeholder 5" descr="A screen shot of a graph&#10;&#10;Description automatically generated">
            <a:extLst>
              <a:ext uri="{FF2B5EF4-FFF2-40B4-BE49-F238E27FC236}">
                <a16:creationId xmlns:a16="http://schemas.microsoft.com/office/drawing/2014/main" id="{15A3D33E-2251-EBC1-15AB-A03F97256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1" r="16512"/>
          <a:stretch/>
        </p:blipFill>
        <p:spPr>
          <a:xfrm>
            <a:off x="6096000" y="10"/>
            <a:ext cx="6095980" cy="6857990"/>
          </a:xfrm>
          <a:prstGeom prst="rect">
            <a:avLst/>
          </a:prstGeom>
        </p:spPr>
      </p:pic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7B40FEF-627F-D169-EF0D-2DE78C1A5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l="22887" r="22891" b="2"/>
          <a:stretch/>
        </p:blipFill>
        <p:spPr>
          <a:xfrm>
            <a:off x="9939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ECB5AD-143A-2142-E767-6EF86FD2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4712"/>
            <a:ext cx="8777257" cy="25816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Chess board Prototype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870E0C-80C6-DA35-CA28-6E0FD6C76B6A}"/>
              </a:ext>
            </a:extLst>
          </p:cNvPr>
          <p:cNvSpPr txBox="1"/>
          <p:nvPr/>
        </p:nvSpPr>
        <p:spPr>
          <a:xfrm>
            <a:off x="35041" y="3470225"/>
            <a:ext cx="6316063" cy="2763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As presented in the image we created 3d points (black) and plotted the key-points from a chessboard frame lines align perfectly when plotting lines from camera to 3d points that pass through image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BEF4E68-4209-401D-9695-1BA625986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59CD86A-B36A-4C71-AE65-B317AE72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3" name="Graphic 9">
              <a:extLst>
                <a:ext uri="{FF2B5EF4-FFF2-40B4-BE49-F238E27FC236}">
                  <a16:creationId xmlns:a16="http://schemas.microsoft.com/office/drawing/2014/main" id="{856F8064-7965-465D-9A2B-8AA3A9BAB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F086EF7-5D22-4239-837D-A4A39396F6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4FEA8F6A-118A-402B-98AF-319F12807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/>
            </a:p>
          </p:txBody>
        </p:sp>
        <p:sp>
          <p:nvSpPr>
            <p:cNvPr id="49" name="Graphic 9">
              <a:extLst>
                <a:ext uri="{FF2B5EF4-FFF2-40B4-BE49-F238E27FC236}">
                  <a16:creationId xmlns:a16="http://schemas.microsoft.com/office/drawing/2014/main" id="{E623DD07-AD56-4AED-95D7-645823047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Graphic 9">
              <a:extLst>
                <a:ext uri="{FF2B5EF4-FFF2-40B4-BE49-F238E27FC236}">
                  <a16:creationId xmlns:a16="http://schemas.microsoft.com/office/drawing/2014/main" id="{31B6B69F-C096-4B96-A0EC-63615A106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4028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7B40FEF-627F-D169-EF0D-2DE78C1A5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764" r="-1" b="-1"/>
          <a:stretch/>
        </p:blipFill>
        <p:spPr>
          <a:xfrm>
            <a:off x="-3048" y="-42611"/>
            <a:ext cx="1218894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CB5AD-143A-2142-E767-6EF86FD2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24" y="122352"/>
            <a:ext cx="8116530" cy="22640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Motive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A9DE0-DF43-0223-7833-D3D0BE62B9E9}"/>
              </a:ext>
            </a:extLst>
          </p:cNvPr>
          <p:cNvSpPr txBox="1"/>
          <p:nvPr/>
        </p:nvSpPr>
        <p:spPr>
          <a:xfrm>
            <a:off x="574117" y="2729972"/>
            <a:ext cx="87507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classify much better than machine/deep learning algorithms in various ways: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(run time and no need for long hours of 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space (we don’t </a:t>
            </a:r>
            <a:r>
              <a:rPr lang="en-US" dirty="0" err="1"/>
              <a:t>huf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accurate (since neural networks often suffer from similar objects)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to different object if maps are swapped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216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7B40FEF-627F-D169-EF0D-2DE78C1A5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764" r="-1" b="-1"/>
          <a:stretch/>
        </p:blipFill>
        <p:spPr>
          <a:xfrm>
            <a:off x="-3048" y="-42611"/>
            <a:ext cx="1218894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CB5AD-143A-2142-E767-6EF86FD2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24" y="122352"/>
            <a:ext cx="8116530" cy="22640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3d Objects Classification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A9DE0-DF43-0223-7833-D3D0BE62B9E9}"/>
              </a:ext>
            </a:extLst>
          </p:cNvPr>
          <p:cNvSpPr txBox="1"/>
          <p:nvPr/>
        </p:nvSpPr>
        <p:spPr>
          <a:xfrm>
            <a:off x="574117" y="2729972"/>
            <a:ext cx="87507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Starting with creating a 3d map of each objects from key-points detected using any type of structure of motion building application.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 best match using descriptors by minimizing distance between matching descriptors.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matches in certain range (minimization problem so small values) apply another layer of classification using distance from frame key-points to 3d key-points.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the best value (many ways can be used)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989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7B40FEF-627F-D169-EF0D-2DE78C1A5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764" r="-1" b="-1"/>
          <a:stretch/>
        </p:blipFill>
        <p:spPr>
          <a:xfrm>
            <a:off x="-3048" y="-42611"/>
            <a:ext cx="1218894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CB5AD-143A-2142-E767-6EF86FD2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24" y="122352"/>
            <a:ext cx="8116530" cy="22640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3D Vs Frame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A9DE0-DF43-0223-7833-D3D0BE62B9E9}"/>
              </a:ext>
            </a:extLst>
          </p:cNvPr>
          <p:cNvSpPr txBox="1"/>
          <p:nvPr/>
        </p:nvSpPr>
        <p:spPr>
          <a:xfrm>
            <a:off x="335777" y="4191188"/>
            <a:ext cx="38883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 as presented in frames ,structure detected in frame and map are quite similar although we might have some noise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20896BEF-5FC0-349A-C4A3-91BEB603A2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t="3221" r="47037" b="25801"/>
          <a:stretch/>
        </p:blipFill>
        <p:spPr>
          <a:xfrm>
            <a:off x="8879045" y="-42610"/>
            <a:ext cx="3266317" cy="3600819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F86966F-D5EC-CDFB-4E62-8CBF2A9D35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2" t="27984" r="54570" b="23398"/>
          <a:stretch/>
        </p:blipFill>
        <p:spPr>
          <a:xfrm>
            <a:off x="5611203" y="-42610"/>
            <a:ext cx="3266318" cy="3600819"/>
          </a:xfrm>
          <a:prstGeom prst="rect">
            <a:avLst/>
          </a:prstGeom>
        </p:spPr>
      </p:pic>
      <p:pic>
        <p:nvPicPr>
          <p:cNvPr id="19" name="Picture 18" descr="A screen shot of a graph&#10;&#10;Description automatically generated">
            <a:extLst>
              <a:ext uri="{FF2B5EF4-FFF2-40B4-BE49-F238E27FC236}">
                <a16:creationId xmlns:a16="http://schemas.microsoft.com/office/drawing/2014/main" id="{410D7FAF-5CA2-C7EE-1C71-30E8ED1D7D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5" b="34797"/>
          <a:stretch/>
        </p:blipFill>
        <p:spPr>
          <a:xfrm>
            <a:off x="6468107" y="3570788"/>
            <a:ext cx="4818828" cy="323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4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7B40FEF-627F-D169-EF0D-2DE78C1A52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7764" r="-1" b="-1"/>
          <a:stretch/>
        </p:blipFill>
        <p:spPr>
          <a:xfrm>
            <a:off x="-3048" y="-2"/>
            <a:ext cx="1218894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ECB5AD-143A-2142-E767-6EF86FD2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924" y="122353"/>
            <a:ext cx="6532163" cy="15024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Run examples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CA9DE0-DF43-0223-7833-D3D0BE62B9E9}"/>
              </a:ext>
            </a:extLst>
          </p:cNvPr>
          <p:cNvSpPr txBox="1"/>
          <p:nvPr/>
        </p:nvSpPr>
        <p:spPr>
          <a:xfrm>
            <a:off x="54290" y="2156785"/>
            <a:ext cx="293599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  <a:p>
            <a:endParaRPr lang="en-US" dirty="0"/>
          </a:p>
          <a:p>
            <a:pPr rtl="1"/>
            <a:r>
              <a:rPr lang="en-US" sz="3200" dirty="0"/>
              <a:t> frames:</a:t>
            </a:r>
          </a:p>
        </p:txBody>
      </p:sp>
      <p:pic>
        <p:nvPicPr>
          <p:cNvPr id="4" name="Picture 3" descr="A bottle of coffee with a label&#10;&#10;Description automatically generated">
            <a:extLst>
              <a:ext uri="{FF2B5EF4-FFF2-40B4-BE49-F238E27FC236}">
                <a16:creationId xmlns:a16="http://schemas.microsoft.com/office/drawing/2014/main" id="{0AC84A79-31CA-A3F6-4540-862E4AEB1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7" y="3147921"/>
            <a:ext cx="2935998" cy="3288318"/>
          </a:xfrm>
          <a:prstGeom prst="rect">
            <a:avLst/>
          </a:prstGeom>
        </p:spPr>
      </p:pic>
      <p:pic>
        <p:nvPicPr>
          <p:cNvPr id="7" name="Picture 6" descr="A bottle of chocolate milk&#10;&#10;Description automatically generated">
            <a:extLst>
              <a:ext uri="{FF2B5EF4-FFF2-40B4-BE49-F238E27FC236}">
                <a16:creationId xmlns:a16="http://schemas.microsoft.com/office/drawing/2014/main" id="{27544C0C-2802-6D4E-C937-A15937E73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322" y="3144403"/>
            <a:ext cx="3170365" cy="32918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33D8DC-F7E0-565B-E246-FD38B5BF21A2}"/>
              </a:ext>
            </a:extLst>
          </p:cNvPr>
          <p:cNvSpPr txBox="1"/>
          <p:nvPr/>
        </p:nvSpPr>
        <p:spPr>
          <a:xfrm>
            <a:off x="6596637" y="3587135"/>
            <a:ext cx="5021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will try to classify each of these </a:t>
            </a:r>
          </a:p>
          <a:p>
            <a:r>
              <a:rPr lang="en-US" dirty="0"/>
              <a:t>frames to the most suitable map and as we can see </a:t>
            </a:r>
          </a:p>
          <a:p>
            <a:r>
              <a:rPr lang="en-US" dirty="0"/>
              <a:t>Difference between both frames isn’t huge  </a:t>
            </a:r>
          </a:p>
        </p:txBody>
      </p:sp>
    </p:spTree>
    <p:extLst>
      <p:ext uri="{BB962C8B-B14F-4D97-AF65-F5344CB8AC3E}">
        <p14:creationId xmlns:p14="http://schemas.microsoft.com/office/powerpoint/2010/main" val="178522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4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2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97B40FEF-627F-D169-EF0D-2DE78C1A52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7764" r="-1" b="-1"/>
          <a:stretch/>
        </p:blipFill>
        <p:spPr>
          <a:xfrm>
            <a:off x="-3048" y="-42611"/>
            <a:ext cx="12188941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233B4D5-2565-4CC0-A9B1-C9EA9E9DE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5E2D1C0-6635-81A7-58E1-A28A0AF499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6105" y="477417"/>
            <a:ext cx="10292537" cy="578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1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VTI">
  <a:themeElements>
    <a:clrScheme name="AnalogousFromDarkSeedLeftStep">
      <a:dk1>
        <a:srgbClr val="000000"/>
      </a:dk1>
      <a:lt1>
        <a:srgbClr val="FFFFFF"/>
      </a:lt1>
      <a:dk2>
        <a:srgbClr val="322A1C"/>
      </a:dk2>
      <a:lt2>
        <a:srgbClr val="F0F1F3"/>
      </a:lt2>
      <a:accent1>
        <a:srgbClr val="C39A4D"/>
      </a:accent1>
      <a:accent2>
        <a:srgbClr val="B1573B"/>
      </a:accent2>
      <a:accent3>
        <a:srgbClr val="C34D62"/>
      </a:accent3>
      <a:accent4>
        <a:srgbClr val="B13B82"/>
      </a:accent4>
      <a:accent5>
        <a:srgbClr val="C24DC3"/>
      </a:accent5>
      <a:accent6>
        <a:srgbClr val="7E3BB1"/>
      </a:accent6>
      <a:hlink>
        <a:srgbClr val="C043AD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2769</TotalTime>
  <Words>275</Words>
  <Application>Microsoft Office PowerPoint</Application>
  <PresentationFormat>Widescreen</PresentationFormat>
  <Paragraphs>38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Nova</vt:lpstr>
      <vt:lpstr>TropicVTI</vt:lpstr>
      <vt:lpstr>Classification using convex optimization </vt:lpstr>
      <vt:lpstr>Introduction</vt:lpstr>
      <vt:lpstr>Chess board Prototype</vt:lpstr>
      <vt:lpstr>Motive </vt:lpstr>
      <vt:lpstr>3d Objects Classification </vt:lpstr>
      <vt:lpstr>3D Vs Frame </vt:lpstr>
      <vt:lpstr>Run examples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using convex optimization</dc:title>
  <dc:creator>mhmad said</dc:creator>
  <cp:lastModifiedBy>mhmad said</cp:lastModifiedBy>
  <cp:revision>2</cp:revision>
  <dcterms:created xsi:type="dcterms:W3CDTF">2024-05-07T13:24:51Z</dcterms:created>
  <dcterms:modified xsi:type="dcterms:W3CDTF">2024-09-28T21:13:57Z</dcterms:modified>
</cp:coreProperties>
</file>